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54F75-0E72-4F07-A381-AC50EACE7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91436A-D788-45FD-B124-B7BD76787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EBD1EA-D736-4439-8F04-B4176209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276733-E1D7-44C1-B4B0-AD552B7A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FCFCE0-99AC-460D-BE6B-C9D689DD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36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E01F5E-73A4-41C1-8668-DEFD8EE7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F631E5-3ED5-47F3-BE6F-2E34BD01A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84A03-DAC0-4B90-B466-C2F1973B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FF2075-1C25-47A7-BDB4-D85DFD91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E85606-3742-439E-A3A8-5240A14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55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697B1E-83D8-485B-A547-13C393547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DCB222-87B5-4445-AD9A-456FD3637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760710-4B68-4091-AA00-254903E5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687DF-90BD-440D-8C29-F11263D6F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B8191E-E4D4-40E8-B404-163BB41E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18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D577D-F92F-4758-805A-326139AD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7F7EE-4636-41F9-B570-DEF320E73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E79AC2-CFB3-4C42-8406-CB296315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50653F-58F1-4FEB-8835-64840B28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F48442-9F01-4BE5-93B8-8979D09D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67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4B3D74-D611-40AE-B0ED-76AA55592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E781B2-1CAC-4C8E-B549-06E261DD4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9411FB-0969-49B9-AED1-D670B62F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AD78F3-DFAC-4846-A3F4-3C3F2B27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15040F-84D3-494A-A7E7-201CF6C00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98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147832-642C-41E4-BB7C-C5617C67D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8499F0-878A-4AA1-8265-890F3DBCA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F5D3C9-B82F-4ED4-A286-A86D0AFFC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B48CEA-B75E-4FDE-A4B3-954A5CB8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FAC1A8-3BBD-4E59-9BF9-54D78EA31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69F5EC-159F-46BF-8349-A48AB433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41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EEAD2-C1CE-4655-B66F-BD29C302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6C1326-BDAE-4294-89ED-26F950AB7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861A8F-8EB4-4995-980A-50BBDFCFC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C4E802-6751-4A5A-98A1-B2D27239E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97467F-75D3-4A07-893E-73FC6DFD6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85FAA7-4100-43E1-850D-9293D373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3DAE83-770C-446B-AB0C-30C52FD3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276B36-022F-4B2C-A67D-9AB6AEC5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33076-949E-4C27-A2BE-9D79E168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F82425-D825-4E34-A7A3-D939E8A3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AE2483-453F-4FDC-8F43-DAD1E57F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316595-8878-453D-A960-50D54FD1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15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A06128F-DB6D-4A7D-B8E9-2FB19928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9120F3A-729F-4209-9F88-3D33BDD4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1529E8-BBF1-466B-BEBC-04FFBBE8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1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3407C-2B0B-4A2F-8BEF-29D5F5231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93AFB9-B282-4695-87E6-5B9B0DDCD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E3D0D5-4F13-4B5F-94DA-879CBD510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253C9F-AA80-44D9-9A06-7A2330A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547CFA-BACE-49AC-A9FA-A284B723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0182D8-16DA-42DF-8945-A5FC0073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38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CA947-BB54-40D9-8E8C-E500DC128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74EC11-D1C5-4EE0-90DB-A38ACEEFD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089EA6-B82A-4CFA-ACB3-AD1D42E49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71F78B-7CEB-4CF7-82C2-D1AFB6B1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07B21B-6C32-4397-B35B-E1E7F87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5107F1-D8F5-4C16-B564-69E96A7B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758BC5B-BC2B-42FB-BE28-81D449B7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E074B7-FF10-4484-8DA4-DCA398BBF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066FB8-780F-41EE-84E1-BC770FDF3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6F7F-ABD6-46C8-8765-3BF8201ECE3C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154F7C-807B-4690-B43B-AB8BE1990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707555-268A-45B7-9940-94356E8E8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6F92-8B38-4DD3-9AB9-17DAB7E444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00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F1DC57B1-0221-4274-A194-3B2EA08BF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30400"/>
            <a:ext cx="12192000" cy="4802906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>
                <a:solidFill>
                  <a:srgbClr val="FF0000"/>
                </a:solidFill>
              </a:rPr>
              <a:t>Dates de venue des Vignerons des Samedis et Vendredis Soir</a:t>
            </a:r>
            <a:br>
              <a:rPr lang="fr-FR" sz="1800" dirty="0"/>
            </a:br>
            <a:r>
              <a:rPr lang="fr-FR" sz="1800" b="1" dirty="0"/>
              <a:t> </a:t>
            </a:r>
            <a:br>
              <a:rPr lang="fr-FR" sz="1800" dirty="0"/>
            </a:br>
            <a:r>
              <a:rPr lang="fr-FR" sz="1800" dirty="0"/>
              <a:t>-</a:t>
            </a:r>
            <a:r>
              <a:rPr lang="fr-FR" sz="1800" b="1" dirty="0"/>
              <a:t>Pierre Bernault Château Beauséjour : 	</a:t>
            </a:r>
            <a:r>
              <a:rPr lang="fr-FR" sz="1800" dirty="0"/>
              <a:t>		Samedi 8 Février 17h-20h</a:t>
            </a:r>
            <a:br>
              <a:rPr lang="fr-FR" sz="1800" dirty="0"/>
            </a:br>
            <a:r>
              <a:rPr lang="fr-FR" sz="1800" dirty="0"/>
              <a:t>-</a:t>
            </a:r>
            <a:r>
              <a:rPr lang="fr-FR" sz="1800" b="1" dirty="0"/>
              <a:t>Gilles Contrepoids Fitou :</a:t>
            </a:r>
            <a:r>
              <a:rPr lang="fr-FR" sz="1800" dirty="0"/>
              <a:t>				Samedi 8 Février 17h-19h</a:t>
            </a:r>
            <a:br>
              <a:rPr lang="fr-FR" sz="1800" dirty="0"/>
            </a:br>
            <a:r>
              <a:rPr lang="fr-FR" sz="1800" dirty="0"/>
              <a:t> </a:t>
            </a:r>
            <a:br>
              <a:rPr lang="fr-FR" sz="1800" dirty="0"/>
            </a:br>
            <a:r>
              <a:rPr lang="fr-FR" sz="1800" dirty="0"/>
              <a:t>-</a:t>
            </a:r>
            <a:r>
              <a:rPr lang="fr-FR" sz="1800" b="1" dirty="0"/>
              <a:t>Martin Guerrero Vins étrangers :</a:t>
            </a:r>
            <a:r>
              <a:rPr lang="fr-FR" sz="1800" dirty="0"/>
              <a:t>			Samedi 22 Février 17h30-20h00</a:t>
            </a:r>
            <a:br>
              <a:rPr lang="fr-FR" sz="1800" dirty="0"/>
            </a:br>
            <a:r>
              <a:rPr lang="fr-FR" sz="1800" dirty="0"/>
              <a:t> </a:t>
            </a:r>
            <a:br>
              <a:rPr lang="fr-FR" sz="1800" dirty="0"/>
            </a:br>
            <a:r>
              <a:rPr lang="fr-FR" sz="1800" dirty="0"/>
              <a:t>-</a:t>
            </a:r>
            <a:r>
              <a:rPr lang="fr-FR" sz="1800" b="1" dirty="0"/>
              <a:t>Philippe Gilbert Menetou-Salon : </a:t>
            </a:r>
            <a:r>
              <a:rPr lang="fr-FR" sz="1800" dirty="0"/>
              <a:t>			Samedi 1</a:t>
            </a:r>
            <a:r>
              <a:rPr lang="fr-FR" sz="1800" baseline="30000" dirty="0"/>
              <a:t>er</a:t>
            </a:r>
            <a:r>
              <a:rPr lang="fr-FR" sz="1800" dirty="0"/>
              <a:t> Mars</a:t>
            </a:r>
            <a:br>
              <a:rPr lang="fr-FR" sz="1800" dirty="0"/>
            </a:br>
            <a:r>
              <a:rPr lang="fr-FR" sz="1800" dirty="0"/>
              <a:t> </a:t>
            </a:r>
            <a:br>
              <a:rPr lang="fr-FR" sz="1800" dirty="0"/>
            </a:br>
            <a:r>
              <a:rPr lang="fr-FR" sz="1800" b="1" dirty="0"/>
              <a:t>-David Lelièvre Côtes de Toul </a:t>
            </a:r>
            <a:r>
              <a:rPr lang="fr-FR" sz="1800" dirty="0"/>
              <a:t>:				Vendredi 7 Mars 17h45 – 20h00</a:t>
            </a:r>
            <a:br>
              <a:rPr lang="fr-FR" sz="1800" dirty="0"/>
            </a:br>
            <a:r>
              <a:rPr lang="fr-FR" sz="1800" dirty="0"/>
              <a:t> </a:t>
            </a:r>
            <a:br>
              <a:rPr lang="fr-FR" sz="1800" dirty="0"/>
            </a:br>
            <a:r>
              <a:rPr lang="fr-FR" sz="1800" b="1" dirty="0"/>
              <a:t>-Ferrié Family Aniane : 	</a:t>
            </a:r>
            <a:r>
              <a:rPr lang="fr-FR" sz="1800" dirty="0"/>
              <a:t>			Vendredi 21 Mars 18h30-20h45</a:t>
            </a:r>
            <a:br>
              <a:rPr lang="fr-FR" sz="1800" dirty="0"/>
            </a:br>
            <a:r>
              <a:rPr lang="fr-FR" sz="1800" dirty="0"/>
              <a:t> </a:t>
            </a:r>
            <a:br>
              <a:rPr lang="fr-FR" sz="1800" dirty="0"/>
            </a:br>
            <a:r>
              <a:rPr lang="fr-FR" sz="1800" b="1" dirty="0"/>
              <a:t>-Fabien </a:t>
            </a:r>
            <a:r>
              <a:rPr lang="fr-FR" sz="1800" b="1" dirty="0" err="1"/>
              <a:t>Boisard</a:t>
            </a:r>
            <a:r>
              <a:rPr lang="fr-FR" sz="1800" b="1" dirty="0"/>
              <a:t> Saint-Nicolas de Bourgueil : 		</a:t>
            </a:r>
            <a:r>
              <a:rPr lang="fr-FR" sz="1800" dirty="0"/>
              <a:t>Vendredi 25 Avril 18h30-20h45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68A7DE-85C5-4779-BBBD-482D247DD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31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Dates de venue des Vignerons des Samedis et Vendredis Soir   -Pierre Bernault Château Beauséjour :    Samedi 8 Février 17h-20h -Gilles Contrepoids Fitou :    Samedi 8 Février 17h-19h   -Martin Guerrero Vins étrangers :   Samedi 22 Février 17h30-20h00   -Philippe Gilbert Menetou-Salon :    Samedi 1er Mars   -David Lelièvre Côtes de Toul :    Vendredi 7 Mars 17h45 – 20h00   -Ferrié Family Aniane :     Vendredi 21 Mars 18h30-20h45   -Fabien Boisard Saint-Nicolas de Bourgueil :   Vendredi 25 Avril 18h30-20h45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Dates de venue des Vignerons des Samedis et Vendredis Soir   -Pierre Bernault Château Beauséjour :    Samedi 8 Février 17h-20h -Gilles Contrepoids Fitou :    Samedi 8 Février 17h-19h   -Martin Guerrero Vins étrangers :   Samedi 22 Février 17h30-20h00   -Philippe Gilbert Menetou-Salon :    Samedi 1er Mars   -David Lelièvre Côtes de Toul :    Vendredi 7 Mars 17h45 – 20h00   -Ferrié Family Aniane :     Vendredi 21 Mars 18h30-20h45   -Fabien Boisard Saint-Nicolas de Bourgueil :   Vendredi 25 Avril 18h30-20h45</dc:title>
  <dc:creator>ADMIN</dc:creator>
  <cp:lastModifiedBy>ADMIN</cp:lastModifiedBy>
  <cp:revision>1</cp:revision>
  <dcterms:created xsi:type="dcterms:W3CDTF">2025-02-04T17:30:40Z</dcterms:created>
  <dcterms:modified xsi:type="dcterms:W3CDTF">2025-02-04T17:34:19Z</dcterms:modified>
</cp:coreProperties>
</file>