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4" d="100"/>
          <a:sy n="104" d="100"/>
        </p:scale>
        <p:origin x="22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2F54F75-0E72-4F07-A381-AC50EACE7D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E91436A-D788-45FD-B124-B7BD76787D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63EBD1EA-D736-4439-8F04-B41762096E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0276733-E1D7-44C1-B4B0-AD552B7AA4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4FCFCE0-99AC-460D-BE6B-C9D689DDAB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96364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0E01F5E-73A4-41C1-8668-DEFD8EE78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CFF631E5-3ED5-47F3-BE6F-2E34BD01A0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9984A03-DAC0-4B90-B466-C2F1973B3C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AFF2075-1C25-47A7-BDB4-D85DFD9173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E85606-3742-439E-A3A8-5240A1410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4551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0E697B1E-83D8-485B-A547-13C3935476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10DCB222-87B5-4445-AD9A-456FD3637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760710-4B68-4091-AA00-254903E551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A0687DF-90BD-440D-8C29-F11263D6F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EB8191E-E4D4-40E8-B404-163BB41EE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9181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1CD577D-F92F-4758-805A-326139ADCC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F77F7EE-4636-41F9-B570-DEF320E73C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E79AC2-CFB3-4C42-8406-CB2963157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A50653F-58F1-4FEB-8835-64840B283F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AF48442-9F01-4BE5-93B8-8979D09D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6670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54B3D74-D611-40AE-B0ED-76AA55592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2E781B2-1CAC-4C8E-B549-06E261DD42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D9411FB-0969-49B9-AED1-D670B62F47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EAD78F3-DFAC-4846-A3F4-3C3F2B27F5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515040F-84D3-494A-A7E7-201CF6C001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709856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2147832-642C-41E4-BB7C-C5617C67DA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98499F0-878A-4AA1-8265-890F3DBCA3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F5D3C9-B82F-4ED4-A286-A86D0AFFC0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BB48CEA-B75E-4FDE-A4B3-954A5CB804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3FAC1A8-3BBD-4E59-9BF9-54D78EA31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969F5EC-159F-46BF-8349-A48AB4331A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94154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57EEAD2-C1CE-4655-B66F-BD29C30276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B6C1326-BDAE-4294-89ED-26F950AB7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D861A8F-8EB4-4995-980A-50BBDFCFCA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CC4E802-6751-4A5A-98A1-B2D27239E9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3497467F-75D3-4A07-893E-73FC6DFD66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6F85FAA7-4100-43E1-850D-9293D373B5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733DAE83-770C-446B-AB0C-30C52FD3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E276B36-022F-4B2C-A67D-9AB6AEC54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464806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2C33076-949E-4C27-A2BE-9D79E16877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5F82425-D825-4E34-A7A3-D939E8A3A1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62AE2483-453F-4FDC-8F43-DAD1E57F3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FB316595-8878-453D-A960-50D54FD15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28150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A06128F-DB6D-4A7D-B8E9-2FB199283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49120F3A-729F-4209-9F88-3D33BDD46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7F1529E8-BBF1-466B-BEBC-04FFBBE8EC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1119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593407C-2B0B-4A2F-8BEF-29D5F52318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293AFB9-B282-4695-87E6-5B9B0DDCDA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1E3D0D5-4F13-4B5F-94DA-879CBD510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F253C9F-AA80-44D9-9A06-7A2330A12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C547CFA-BACE-49AC-A9FA-A284B723F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10182D8-16DA-42DF-8945-A5FC0073FE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4387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3FCA947-BB54-40D9-8E8C-E500DC128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2D74EC11-D1C5-4EE0-90DB-A38ACEEFD42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3089EA6-B82A-4CFA-ACB3-AD1D42E490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A71F78B-7CEB-4CF7-82C2-D1AFB6B17F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807B21B-6C32-4397-B35B-E1E7F8781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5107F1-D8F5-4C16-B564-69E96A7B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875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758BC5B-BC2B-42FB-BE28-81D449B7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C4E074B7-FF10-4484-8DA4-DCA398BBF7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1066FB8-780F-41EE-84E1-BC770FDF3B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26F7F-ABD6-46C8-8765-3BF8201ECE3C}" type="datetimeFigureOut">
              <a:rPr lang="fr-FR" smtClean="0"/>
              <a:t>04/02/2025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9154F7C-807B-4690-B43B-AB8BE1990F4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0707555-268A-45B7-9940-94356E8E84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6F92-8B38-4DD3-9AB9-17DAB7E44492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260081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F1DC57B1-0221-4274-A194-3B2EA08BF6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930400"/>
            <a:ext cx="12192000" cy="4802906"/>
          </a:xfrm>
        </p:spPr>
        <p:txBody>
          <a:bodyPr>
            <a:noAutofit/>
          </a:bodyPr>
          <a:lstStyle/>
          <a:p>
            <a:pPr algn="l"/>
            <a:r>
              <a:rPr lang="fr-FR" sz="4000" b="1" u="sng" dirty="0">
                <a:solidFill>
                  <a:srgbClr val="FF0000"/>
                </a:solidFill>
              </a:rPr>
              <a:t>Dates de venue des Vignerons des Samedis et Vendredis Soir</a:t>
            </a:r>
            <a:br>
              <a:rPr lang="fr-FR" sz="1800" dirty="0"/>
            </a:br>
            <a:r>
              <a:rPr lang="fr-FR" sz="1800" b="1" dirty="0"/>
              <a:t> </a:t>
            </a:r>
            <a:br>
              <a:rPr lang="fr-FR" sz="1800" dirty="0"/>
            </a:br>
            <a:r>
              <a:rPr lang="fr-FR" sz="1800" dirty="0"/>
              <a:t>-</a:t>
            </a:r>
            <a:r>
              <a:rPr lang="fr-FR" sz="1800" b="1" dirty="0"/>
              <a:t>Pierre Bernault Château Beauséjour : 	</a:t>
            </a:r>
            <a:r>
              <a:rPr lang="fr-FR" sz="1800" dirty="0"/>
              <a:t>		Samedi 8 Février 17h-20h</a:t>
            </a:r>
            <a:br>
              <a:rPr lang="fr-FR" sz="1800" dirty="0"/>
            </a:br>
            <a:r>
              <a:rPr lang="fr-FR" sz="1800" dirty="0"/>
              <a:t>-</a:t>
            </a:r>
            <a:r>
              <a:rPr lang="fr-FR" sz="1800" b="1" dirty="0"/>
              <a:t>Gilles Contrepoids Fitou :</a:t>
            </a:r>
            <a:r>
              <a:rPr lang="fr-FR" sz="1800" dirty="0"/>
              <a:t>				Samedi 8 Février 17h-19h</a:t>
            </a:r>
            <a:br>
              <a:rPr lang="fr-FR" sz="1800" dirty="0"/>
            </a:br>
            <a:r>
              <a:rPr lang="fr-FR" sz="1800" dirty="0"/>
              <a:t> </a:t>
            </a:r>
            <a:br>
              <a:rPr lang="fr-FR" sz="1800" dirty="0"/>
            </a:br>
            <a:r>
              <a:rPr lang="fr-FR" sz="1800" dirty="0"/>
              <a:t>-</a:t>
            </a:r>
            <a:r>
              <a:rPr lang="fr-FR" sz="1800" b="1" dirty="0"/>
              <a:t>Martin Guerrero Vins étrangers :</a:t>
            </a:r>
            <a:r>
              <a:rPr lang="fr-FR" sz="1800" dirty="0"/>
              <a:t>			Samedi 22 Février 17h30-20h00</a:t>
            </a:r>
            <a:br>
              <a:rPr lang="fr-FR" sz="1800" dirty="0"/>
            </a:br>
            <a:r>
              <a:rPr lang="fr-FR" sz="1800" dirty="0"/>
              <a:t> </a:t>
            </a:r>
            <a:br>
              <a:rPr lang="fr-FR" sz="1800" dirty="0"/>
            </a:br>
            <a:r>
              <a:rPr lang="fr-FR" sz="1800" dirty="0"/>
              <a:t>-</a:t>
            </a:r>
            <a:r>
              <a:rPr lang="fr-FR" sz="1800" b="1" dirty="0"/>
              <a:t>Philippe Gilbert Menetou-Salon : </a:t>
            </a:r>
            <a:r>
              <a:rPr lang="fr-FR" sz="1800" dirty="0"/>
              <a:t>			Samedi 1</a:t>
            </a:r>
            <a:r>
              <a:rPr lang="fr-FR" sz="1800" baseline="30000" dirty="0"/>
              <a:t>er</a:t>
            </a:r>
            <a:r>
              <a:rPr lang="fr-FR" sz="1800" dirty="0"/>
              <a:t> Mars</a:t>
            </a:r>
            <a:br>
              <a:rPr lang="fr-FR" sz="1800" dirty="0"/>
            </a:br>
            <a:r>
              <a:rPr lang="fr-FR" sz="1800" dirty="0"/>
              <a:t> </a:t>
            </a:r>
            <a:br>
              <a:rPr lang="fr-FR" sz="1800" dirty="0"/>
            </a:br>
            <a:r>
              <a:rPr lang="fr-FR" sz="1800" b="1" dirty="0"/>
              <a:t>-David Lelièvre Côtes de Toul </a:t>
            </a:r>
            <a:r>
              <a:rPr lang="fr-FR" sz="1800" dirty="0"/>
              <a:t>:				Vendredi 7 Mars 17h45 – 20h00</a:t>
            </a:r>
            <a:br>
              <a:rPr lang="fr-FR" sz="1800" dirty="0"/>
            </a:br>
            <a:r>
              <a:rPr lang="fr-FR" sz="1800" dirty="0"/>
              <a:t> </a:t>
            </a:r>
            <a:br>
              <a:rPr lang="fr-FR" sz="1800" dirty="0"/>
            </a:br>
            <a:r>
              <a:rPr lang="fr-FR" sz="1800" b="1" dirty="0"/>
              <a:t>-Ferrié Family Aniane : 	</a:t>
            </a:r>
            <a:r>
              <a:rPr lang="fr-FR" sz="1800" dirty="0"/>
              <a:t>			Vendredi 21 Mars 18h30-20h45</a:t>
            </a:r>
            <a:br>
              <a:rPr lang="fr-FR" sz="1800" dirty="0"/>
            </a:br>
            <a:r>
              <a:rPr lang="fr-FR" sz="1800" dirty="0"/>
              <a:t> </a:t>
            </a:r>
            <a:br>
              <a:rPr lang="fr-FR" sz="1800" dirty="0"/>
            </a:br>
            <a:r>
              <a:rPr lang="fr-FR" sz="1800" b="1" dirty="0"/>
              <a:t>-Fabien </a:t>
            </a:r>
            <a:r>
              <a:rPr lang="fr-FR" sz="1800" b="1" dirty="0" err="1"/>
              <a:t>Boisard</a:t>
            </a:r>
            <a:r>
              <a:rPr lang="fr-FR" sz="1800" b="1" dirty="0"/>
              <a:t> Saint-Nicolas de Bourgueil : 		</a:t>
            </a:r>
            <a:r>
              <a:rPr lang="fr-FR" sz="1800" dirty="0"/>
              <a:t>Vendredi 25 Avril 18h30-20h45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F68A7DE-85C5-4779-BBBD-482D247DD9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"/>
            <a:ext cx="12192000" cy="24291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083181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122</Words>
  <Application>Microsoft Office PowerPoint</Application>
  <PresentationFormat>Grand écran</PresentationFormat>
  <Paragraphs>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Dates de venue des Vignerons des Samedis et Vendredis Soir   -Pierre Bernault Château Beauséjour :    Samedi 8 Février 17h-20h -Gilles Contrepoids Fitou :    Samedi 8 Février 17h-19h   -Martin Guerrero Vins étrangers :   Samedi 22 Février 17h30-20h00   -Philippe Gilbert Menetou-Salon :    Samedi 1er Mars   -David Lelièvre Côtes de Toul :    Vendredi 7 Mars 17h45 – 20h00   -Ferrié Family Aniane :     Vendredi 21 Mars 18h30-20h45   -Fabien Boisard Saint-Nicolas de Bourgueil :   Vendredi 25 Avril 18h30-20h45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Dates de venue des Vignerons des Samedis et Vendredis Soir   -Pierre Bernault Château Beauséjour :    Samedi 8 Février 17h-20h -Gilles Contrepoids Fitou :    Samedi 8 Février 17h-19h   -Martin Guerrero Vins étrangers :   Samedi 22 Février 17h30-20h00   -Philippe Gilbert Menetou-Salon :    Samedi 1er Mars   -David Lelièvre Côtes de Toul :    Vendredi 7 Mars 17h45 – 20h00   -Ferrié Family Aniane :     Vendredi 21 Mars 18h30-20h45   -Fabien Boisard Saint-Nicolas de Bourgueil :   Vendredi 25 Avril 18h30-20h45</dc:title>
  <dc:creator>ADMIN</dc:creator>
  <cp:lastModifiedBy>ADMIN</cp:lastModifiedBy>
  <cp:revision>1</cp:revision>
  <dcterms:created xsi:type="dcterms:W3CDTF">2025-02-04T17:30:40Z</dcterms:created>
  <dcterms:modified xsi:type="dcterms:W3CDTF">2025-02-04T17:34:19Z</dcterms:modified>
</cp:coreProperties>
</file>